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7" r:id="rId2"/>
    <p:sldId id="256" r:id="rId3"/>
    <p:sldId id="258" r:id="rId4"/>
    <p:sldId id="259" r:id="rId5"/>
    <p:sldId id="260" r:id="rId6"/>
    <p:sldId id="271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2" r:id="rId17"/>
  </p:sldIdLst>
  <p:sldSz cx="9144000" cy="6858000" type="screen4x3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CC"/>
    <a:srgbClr val="FF00FF"/>
    <a:srgbClr val="00FF00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68" d="100"/>
          <a:sy n="68" d="100"/>
        </p:scale>
        <p:origin x="-57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A75AE3-ABFD-4955-B9D8-F00A5C0E09DF}" type="datetimeFigureOut">
              <a:rPr lang="es-ES" smtClean="0"/>
              <a:t>21/06/2011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A646B3-4922-4392-A561-97E2D6FE63C6}" type="slidenum">
              <a:rPr lang="es-ES" smtClean="0"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646B3-4922-4392-A561-97E2D6FE63C6}" type="slidenum">
              <a:rPr lang="es-ES" smtClean="0"/>
              <a:t>1</a:t>
            </a:fld>
            <a:endParaRPr lang="es-E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646B3-4922-4392-A561-97E2D6FE63C6}" type="slidenum">
              <a:rPr lang="es-ES" smtClean="0"/>
              <a:t>10</a:t>
            </a:fld>
            <a:endParaRPr lang="es-E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646B3-4922-4392-A561-97E2D6FE63C6}" type="slidenum">
              <a:rPr lang="es-ES" smtClean="0"/>
              <a:t>11</a:t>
            </a:fld>
            <a:endParaRPr lang="es-E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646B3-4922-4392-A561-97E2D6FE63C6}" type="slidenum">
              <a:rPr lang="es-ES" smtClean="0"/>
              <a:t>12</a:t>
            </a:fld>
            <a:endParaRPr lang="es-E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646B3-4922-4392-A561-97E2D6FE63C6}" type="slidenum">
              <a:rPr lang="es-ES" smtClean="0"/>
              <a:t>13</a:t>
            </a:fld>
            <a:endParaRPr lang="es-E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646B3-4922-4392-A561-97E2D6FE63C6}" type="slidenum">
              <a:rPr lang="es-ES" smtClean="0"/>
              <a:t>14</a:t>
            </a:fld>
            <a:endParaRPr lang="es-E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646B3-4922-4392-A561-97E2D6FE63C6}" type="slidenum">
              <a:rPr lang="es-ES" smtClean="0"/>
              <a:t>15</a:t>
            </a:fld>
            <a:endParaRPr lang="es-E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646B3-4922-4392-A561-97E2D6FE63C6}" type="slidenum">
              <a:rPr lang="es-ES" smtClean="0"/>
              <a:t>16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646B3-4922-4392-A561-97E2D6FE63C6}" type="slidenum">
              <a:rPr lang="es-ES" smtClean="0"/>
              <a:t>2</a:t>
            </a:fld>
            <a:endParaRPr lang="es-E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646B3-4922-4392-A561-97E2D6FE63C6}" type="slidenum">
              <a:rPr lang="es-ES" smtClean="0"/>
              <a:t>3</a:t>
            </a:fld>
            <a:endParaRPr lang="es-E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646B3-4922-4392-A561-97E2D6FE63C6}" type="slidenum">
              <a:rPr lang="es-ES" smtClean="0"/>
              <a:t>4</a:t>
            </a:fld>
            <a:endParaRPr lang="es-E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646B3-4922-4392-A561-97E2D6FE63C6}" type="slidenum">
              <a:rPr lang="es-ES" smtClean="0"/>
              <a:t>5</a:t>
            </a:fld>
            <a:endParaRPr lang="es-E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646B3-4922-4392-A561-97E2D6FE63C6}" type="slidenum">
              <a:rPr lang="es-ES" smtClean="0"/>
              <a:t>6</a:t>
            </a:fld>
            <a:endParaRPr lang="es-E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646B3-4922-4392-A561-97E2D6FE63C6}" type="slidenum">
              <a:rPr lang="es-ES" smtClean="0"/>
              <a:t>7</a:t>
            </a:fld>
            <a:endParaRPr lang="es-E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646B3-4922-4392-A561-97E2D6FE63C6}" type="slidenum">
              <a:rPr lang="es-ES" smtClean="0"/>
              <a:t>8</a:t>
            </a:fld>
            <a:endParaRPr lang="es-E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A646B3-4922-4392-A561-97E2D6FE63C6}" type="slidenum">
              <a:rPr lang="es-ES" smtClean="0"/>
              <a:t>9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pPr/>
              <a:t>21/06/2011</a:t>
            </a:fld>
            <a:endParaRPr lang="es-MX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32" name="31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38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39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40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41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56" name="55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64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65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66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pPr/>
              <a:t>21/06/2011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pPr/>
              <a:t>21/06/2011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pPr/>
              <a:t>21/06/2011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Forma libre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14 Forma libre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12 Forma libre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15 Forma libre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16 Forma libre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17 Forma libre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18 Forma libre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19 Forma libre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20 Forma libre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21 Forma libre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22 Forma libre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23 Forma libre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24 Forma libre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25 Forma libre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26 Forma libre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pPr/>
              <a:t>21/06/2011</a:t>
            </a:fld>
            <a:endParaRPr lang="es-MX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7" name="6 Rectángulo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8 Rectángulo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9 Rectángulo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pPr/>
              <a:t>21/06/2011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24 Rectángulo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pPr/>
              <a:t>21/06/2011</a:t>
            </a:fld>
            <a:endParaRPr lang="es-MX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pPr/>
              <a:t>‹Nº›</a:t>
            </a:fld>
            <a:endParaRPr lang="es-MX"/>
          </a:p>
        </p:txBody>
      </p:sp>
      <p:sp>
        <p:nvSpPr>
          <p:cNvPr id="16" name="15 Rectángulo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16 Rectángulo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17 Rectángulo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19 Rectángulo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20 Rectángulo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Rectángulo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28 Rectángulo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29 Rectángulo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pPr/>
              <a:t>21/06/2011</a:t>
            </a:fld>
            <a:endParaRPr lang="es-MX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pPr/>
              <a:t>21/06/2011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pPr/>
              <a:t>21/06/2011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CA997E6-6C91-4FEA-8F7B-70B40A3E2D3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8 Conector recto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9 Grupo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14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15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Título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grpSp>
        <p:nvGrpSpPr>
          <p:cNvPr id="14" name="13 Grupo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10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11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17 Grupo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18 Conector recto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Conector recto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Conector recto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AF12B29-7447-43B5-A137-876031C77866}" type="datetimeFigureOut">
              <a:rPr lang="es-MX" smtClean="0"/>
              <a:pPr/>
              <a:t>21/06/2011</a:t>
            </a:fld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BCA997E6-6C91-4FEA-8F7B-70B40A3E2D3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Ovr>
    <a:masterClrMapping/>
  </p:clrMapOvr>
  <p:transition spd="slow" advClick="0" advTm="3000">
    <p:randomBar dir="vert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Rectángulo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Rectángulo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14 Rectángulo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15 Rectángulo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16 Rectángulo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AF12B29-7447-43B5-A137-876031C77866}" type="datetimeFigureOut">
              <a:rPr lang="es-MX" smtClean="0"/>
              <a:pPr/>
              <a:t>21/06/2011</a:t>
            </a:fld>
            <a:endParaRPr lang="es-MX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s-MX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BCA997E6-6C91-4FEA-8F7B-70B40A3E2D30}" type="slidenum">
              <a:rPr lang="es-MX" smtClean="0"/>
              <a:pPr/>
              <a:t>‹Nº›</a:t>
            </a:fld>
            <a:endParaRPr lang="es-MX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3000">
    <p:randomBar dir="vert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Audios\Music\!!..dj%20pesha%20mix&#174;%20mixeo%20a%20lo%20loko%20(con%20exto%20ago%20bailar%20a%20tu%20abuelita)..!!.mp3" TargetMode="External"/><Relationship Id="rId6" Type="http://schemas.openxmlformats.org/officeDocument/2006/relationships/image" Target="../media/image3.png"/><Relationship Id="rId5" Type="http://schemas.openxmlformats.org/officeDocument/2006/relationships/slide" Target="slide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DSC000003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3 Corazón">
            <a:hlinkClick r:id="rId5" action="ppaction://hlinksldjump"/>
          </p:cNvPr>
          <p:cNvSpPr/>
          <p:nvPr/>
        </p:nvSpPr>
        <p:spPr>
          <a:xfrm>
            <a:off x="7715272" y="5786454"/>
            <a:ext cx="1214446" cy="1071546"/>
          </a:xfrm>
          <a:prstGeom prst="heart">
            <a:avLst/>
          </a:prstGeom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10" name="!!..dj pesha mix® mixeo a lo loko (con exto ago bailar a tu abuelita)..!!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813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3 Corazón">
            <a:hlinkClick r:id="rId4" action="ppaction://hlinksldjump"/>
          </p:cNvPr>
          <p:cNvSpPr/>
          <p:nvPr/>
        </p:nvSpPr>
        <p:spPr>
          <a:xfrm>
            <a:off x="7429520" y="5714992"/>
            <a:ext cx="1357322" cy="1143008"/>
          </a:xfrm>
          <a:prstGeom prst="hear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842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142844" y="285728"/>
            <a:ext cx="30003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yOp </a:t>
            </a:r>
          </a:p>
          <a:p>
            <a:pPr algn="ctr"/>
            <a:r>
              <a:rPr lang="es-MX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and karizZ..!! </a:t>
            </a:r>
            <a:endParaRPr lang="es-MX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4" name="3 Sol">
            <a:hlinkClick r:id="rId4" action="ppaction://hlinksldjump"/>
          </p:cNvPr>
          <p:cNvSpPr/>
          <p:nvPr/>
        </p:nvSpPr>
        <p:spPr>
          <a:xfrm>
            <a:off x="7572396" y="5429264"/>
            <a:ext cx="1357322" cy="1428736"/>
          </a:xfrm>
          <a:prstGeom prst="sun">
            <a:avLst/>
          </a:prstGeom>
          <a:solidFill>
            <a:schemeClr val="bg1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777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6572264" y="285728"/>
            <a:ext cx="257173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MX" sz="4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oper Black" pitchFamily="18" charset="0"/>
            </a:endParaRPr>
          </a:p>
          <a:p>
            <a:pPr algn="ctr"/>
            <a:r>
              <a:rPr lang="es-MX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Fanny and yOp..!!</a:t>
            </a:r>
            <a:endParaRPr lang="es-MX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5" name="4 Estrella de 7 puntas">
            <a:hlinkClick r:id="rId4" action="ppaction://hlinksldjump"/>
          </p:cNvPr>
          <p:cNvSpPr/>
          <p:nvPr/>
        </p:nvSpPr>
        <p:spPr>
          <a:xfrm>
            <a:off x="7572396" y="5500702"/>
            <a:ext cx="1071570" cy="1143008"/>
          </a:xfrm>
          <a:prstGeom prst="star7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798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Estrella de 5 puntas"/>
          <p:cNvSpPr/>
          <p:nvPr/>
        </p:nvSpPr>
        <p:spPr>
          <a:xfrm rot="19851205">
            <a:off x="6783267" y="360470"/>
            <a:ext cx="2000264" cy="2000264"/>
          </a:xfrm>
          <a:prstGeom prst="star5">
            <a:avLst/>
          </a:prstGeom>
          <a:solidFill>
            <a:schemeClr val="bg2"/>
          </a:solidFill>
          <a:ln>
            <a:solidFill>
              <a:schemeClr val="bg2"/>
            </a:solidFill>
          </a:ln>
          <a:scene3d>
            <a:camera prst="perspectiveHeroicExtreme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3 Estrella de 5 puntas"/>
          <p:cNvSpPr/>
          <p:nvPr/>
        </p:nvSpPr>
        <p:spPr>
          <a:xfrm rot="19851205">
            <a:off x="6817182" y="5222176"/>
            <a:ext cx="859690" cy="935884"/>
          </a:xfrm>
          <a:prstGeom prst="star5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4 Corazón">
            <a:hlinkClick r:id="rId4" action="ppaction://hlinksldjump"/>
          </p:cNvPr>
          <p:cNvSpPr/>
          <p:nvPr/>
        </p:nvSpPr>
        <p:spPr>
          <a:xfrm>
            <a:off x="7929586" y="5929330"/>
            <a:ext cx="1214414" cy="928670"/>
          </a:xfrm>
          <a:prstGeom prst="heart">
            <a:avLst/>
          </a:prstGeom>
          <a:ln w="381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826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Estrella de 5 puntas"/>
          <p:cNvSpPr/>
          <p:nvPr/>
        </p:nvSpPr>
        <p:spPr>
          <a:xfrm>
            <a:off x="7500958" y="500042"/>
            <a:ext cx="1000132" cy="928694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  <a:scene3d>
            <a:camera prst="perspectiveContrastingRigh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" name="3 Estrella de 5 puntas"/>
          <p:cNvSpPr/>
          <p:nvPr/>
        </p:nvSpPr>
        <p:spPr>
          <a:xfrm>
            <a:off x="6143636" y="2643182"/>
            <a:ext cx="1143008" cy="1071570"/>
          </a:xfrm>
          <a:prstGeom prst="star5">
            <a:avLst/>
          </a:prstGeom>
          <a:solidFill>
            <a:srgbClr val="CC00CC"/>
          </a:solidFill>
          <a:ln>
            <a:solidFill>
              <a:srgbClr val="CC00CC"/>
            </a:solidFill>
          </a:ln>
          <a:scene3d>
            <a:camera prst="perspectiveContrastingLeftFacing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4 Estrella de 5 puntas"/>
          <p:cNvSpPr/>
          <p:nvPr/>
        </p:nvSpPr>
        <p:spPr>
          <a:xfrm>
            <a:off x="7715272" y="4286256"/>
            <a:ext cx="1000132" cy="1000132"/>
          </a:xfrm>
          <a:prstGeom prst="star5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scene3d>
            <a:camera prst="isometricOffAxis2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6 Corazón">
            <a:hlinkClick r:id="rId4" action="ppaction://hlinksldjump"/>
          </p:cNvPr>
          <p:cNvSpPr/>
          <p:nvPr/>
        </p:nvSpPr>
        <p:spPr>
          <a:xfrm>
            <a:off x="7786710" y="5786430"/>
            <a:ext cx="1143008" cy="1071570"/>
          </a:xfrm>
          <a:prstGeom prst="heart">
            <a:avLst/>
          </a:prstGeom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3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IMG0783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Corazón">
            <a:hlinkClick r:id="rId4" action="ppaction://hlinksldjump"/>
          </p:cNvPr>
          <p:cNvSpPr/>
          <p:nvPr/>
        </p:nvSpPr>
        <p:spPr>
          <a:xfrm>
            <a:off x="7715272" y="5715016"/>
            <a:ext cx="1214414" cy="1142984"/>
          </a:xfrm>
          <a:prstGeom prst="heart">
            <a:avLst/>
          </a:prstGeom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Edward-Cullen-twilight-series-3669288-1024-7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5214942" y="214290"/>
            <a:ext cx="378621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♥♥Hay esSta tan </a:t>
            </a:r>
            <a:r>
              <a:rPr lang="es-MX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guapO</a:t>
            </a:r>
            <a:r>
              <a:rPr lang="es-MX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 </a:t>
            </a:r>
            <a:r>
              <a:rPr lang="es-MX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edwar</a:t>
            </a:r>
            <a:r>
              <a:rPr lang="es-MX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♥♥</a:t>
            </a:r>
            <a:endParaRPr lang="es-MX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4" name="3 Corazón">
            <a:hlinkClick r:id="rId4" action="ppaction://hlinksldjump"/>
          </p:cNvPr>
          <p:cNvSpPr/>
          <p:nvPr/>
        </p:nvSpPr>
        <p:spPr>
          <a:xfrm>
            <a:off x="7500958" y="5714992"/>
            <a:ext cx="1357322" cy="1143008"/>
          </a:xfrm>
          <a:prstGeom prst="hear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 descr="IMG0512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4 CuadroTexto"/>
          <p:cNvSpPr txBox="1"/>
          <p:nvPr/>
        </p:nvSpPr>
        <p:spPr>
          <a:xfrm>
            <a:off x="5429256" y="1071546"/>
            <a:ext cx="34290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yOp la nena mOxa.!!</a:t>
            </a:r>
            <a:endParaRPr lang="es-MX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7" name="6 Corazón">
            <a:hlinkClick r:id="rId4" action="ppaction://hlinksldjump"/>
          </p:cNvPr>
          <p:cNvSpPr/>
          <p:nvPr/>
        </p:nvSpPr>
        <p:spPr>
          <a:xfrm>
            <a:off x="7715272" y="5857892"/>
            <a:ext cx="1071570" cy="1000132"/>
          </a:xfrm>
          <a:prstGeom prst="heart">
            <a:avLst/>
          </a:prstGeom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5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4" name="3 Corazón">
            <a:hlinkClick r:id="rId4" action="ppaction://hlinksldjump"/>
          </p:cNvPr>
          <p:cNvSpPr/>
          <p:nvPr/>
        </p:nvSpPr>
        <p:spPr>
          <a:xfrm>
            <a:off x="7429520" y="5714992"/>
            <a:ext cx="1357322" cy="1143008"/>
          </a:xfrm>
          <a:prstGeom prst="hear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Click="0" advTm="4000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660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3 Corazón">
            <a:hlinkClick r:id="rId4" action="ppaction://hlinksldjump"/>
          </p:cNvPr>
          <p:cNvSpPr/>
          <p:nvPr/>
        </p:nvSpPr>
        <p:spPr>
          <a:xfrm>
            <a:off x="7429520" y="5714992"/>
            <a:ext cx="1357322" cy="1143008"/>
          </a:xfrm>
          <a:prstGeom prst="hear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762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3 Corazón">
            <a:hlinkClick r:id="rId4" action="ppaction://hlinksldjump"/>
          </p:cNvPr>
          <p:cNvSpPr/>
          <p:nvPr/>
        </p:nvSpPr>
        <p:spPr>
          <a:xfrm>
            <a:off x="7500958" y="5643578"/>
            <a:ext cx="1214446" cy="1214422"/>
          </a:xfrm>
          <a:prstGeom prst="heart">
            <a:avLst/>
          </a:prstGeom>
          <a:solidFill>
            <a:schemeClr val="bg1"/>
          </a:solidFill>
          <a:ln w="38100">
            <a:solidFill>
              <a:srgbClr val="CC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Imagen" descr="4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4 Corazón">
            <a:hlinkClick r:id="rId4" action="ppaction://hlinksldjump"/>
          </p:cNvPr>
          <p:cNvSpPr/>
          <p:nvPr/>
        </p:nvSpPr>
        <p:spPr>
          <a:xfrm>
            <a:off x="7572396" y="5714992"/>
            <a:ext cx="1357322" cy="1143008"/>
          </a:xfrm>
          <a:prstGeom prst="heart">
            <a:avLst/>
          </a:prstGeom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untitled1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2 CuadroTexto"/>
          <p:cNvSpPr txBox="1"/>
          <p:nvPr/>
        </p:nvSpPr>
        <p:spPr>
          <a:xfrm>
            <a:off x="642910" y="571480"/>
            <a:ext cx="34290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Mii amiigO  </a:t>
            </a:r>
            <a:r>
              <a:rPr lang="es-MX" sz="60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jOvany</a:t>
            </a:r>
            <a:r>
              <a:rPr lang="es-MX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oper Black" pitchFamily="18" charset="0"/>
              </a:rPr>
              <a:t> </a:t>
            </a:r>
            <a:endParaRPr lang="es-MX" sz="6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oper Black" pitchFamily="18" charset="0"/>
            </a:endParaRPr>
          </a:p>
        </p:txBody>
      </p:sp>
      <p:sp>
        <p:nvSpPr>
          <p:cNvPr id="6" name="5 Corazón">
            <a:hlinkClick r:id="rId4" action="ppaction://hlinksldjump"/>
          </p:cNvPr>
          <p:cNvSpPr/>
          <p:nvPr/>
        </p:nvSpPr>
        <p:spPr>
          <a:xfrm>
            <a:off x="7572396" y="5714992"/>
            <a:ext cx="1357322" cy="1143008"/>
          </a:xfrm>
          <a:prstGeom prst="heart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786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3 Corazón">
            <a:hlinkClick r:id="rId4" action="ppaction://hlinksldjump"/>
          </p:cNvPr>
          <p:cNvSpPr/>
          <p:nvPr/>
        </p:nvSpPr>
        <p:spPr>
          <a:xfrm>
            <a:off x="7429520" y="5714992"/>
            <a:ext cx="1357322" cy="1143008"/>
          </a:xfrm>
          <a:prstGeom prst="heart">
            <a:avLst/>
          </a:prstGeom>
          <a:ln w="38100">
            <a:solidFill>
              <a:srgbClr val="9900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 descr="IMG0793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2 Corazón">
            <a:hlinkClick r:id="rId4" action="ppaction://hlinksldjump"/>
          </p:cNvPr>
          <p:cNvSpPr/>
          <p:nvPr/>
        </p:nvSpPr>
        <p:spPr>
          <a:xfrm>
            <a:off x="7858116" y="5500678"/>
            <a:ext cx="1285884" cy="1357322"/>
          </a:xfrm>
          <a:prstGeom prst="hear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</p:spTree>
  </p:cSld>
  <p:clrMapOvr>
    <a:masterClrMapping/>
  </p:clrMapOvr>
  <p:transition spd="slow" advClick="0" advTm="5000">
    <p:randomBar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Personalizado 3">
      <a:dk1>
        <a:sysClr val="windowText" lastClr="000000"/>
      </a:dk1>
      <a:lt1>
        <a:srgbClr val="000000"/>
      </a:lt1>
      <a:dk2>
        <a:srgbClr val="7030A0"/>
      </a:dk2>
      <a:lt2>
        <a:srgbClr val="7030A0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194</TotalTime>
  <Words>39</Words>
  <Application>Microsoft Office PowerPoint</Application>
  <PresentationFormat>Presentación en pantalla (4:3)</PresentationFormat>
  <Paragraphs>23</Paragraphs>
  <Slides>16</Slides>
  <Notes>16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17" baseType="lpstr">
      <vt:lpstr>Metro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</vt:vector>
  </TitlesOfParts>
  <Company>Cibervic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Lanix New</dc:creator>
  <cp:lastModifiedBy>Valued Acer Customer</cp:lastModifiedBy>
  <cp:revision>20</cp:revision>
  <dcterms:created xsi:type="dcterms:W3CDTF">2011-06-17T01:12:05Z</dcterms:created>
  <dcterms:modified xsi:type="dcterms:W3CDTF">2011-06-22T01:06:47Z</dcterms:modified>
</cp:coreProperties>
</file>