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58" r:id="rId4"/>
    <p:sldId id="259" r:id="rId5"/>
    <p:sldId id="260" r:id="rId6"/>
    <p:sldId id="271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00FF"/>
    <a:srgbClr val="00FF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4660"/>
  </p:normalViewPr>
  <p:slideViewPr>
    <p:cSldViewPr>
      <p:cViewPr>
        <p:scale>
          <a:sx n="68" d="100"/>
          <a:sy n="68" d="100"/>
        </p:scale>
        <p:origin x="-576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Ovr>
    <a:masterClrMapping/>
  </p:clrMapOvr>
  <p:transition spd="slow" advTm="1000">
    <p:randomBar dir="vert"/>
    <p:sndAc>
      <p:stSnd loop="1">
        <p:snd r:embed="rId1" name="chimes.wav" builtIn="1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AF12B29-7447-43B5-A137-876031C77866}" type="datetimeFigureOut">
              <a:rPr lang="es-MX" smtClean="0"/>
              <a:t>16/06/2011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CA997E6-6C91-4FEA-8F7B-70B40A3E2D30}" type="slidenum">
              <a:rPr lang="es-MX" smtClean="0"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1000">
    <p:randomBar dir="vert"/>
    <p:sndAc>
      <p:stSnd loop="1">
        <p:snd r:embed="rId13" name="chimes.wav" builtIn="1"/>
      </p:stSnd>
    </p:sndAc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0000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715272" y="5786454"/>
            <a:ext cx="1214446" cy="1071546"/>
          </a:xfrm>
          <a:prstGeom prst="hear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813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5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842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42844" y="285728"/>
            <a:ext cx="30003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yOp </a:t>
            </a:r>
          </a:p>
          <a:p>
            <a:pPr algn="ctr"/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and karizZ..!! </a:t>
            </a:r>
            <a:endParaRPr lang="es-MX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4" name="3 Sol">
            <a:hlinkClick r:id="rId4" action="ppaction://hlinksldjump"/>
          </p:cNvPr>
          <p:cNvSpPr/>
          <p:nvPr/>
        </p:nvSpPr>
        <p:spPr>
          <a:xfrm>
            <a:off x="7572396" y="5429264"/>
            <a:ext cx="1357322" cy="1428736"/>
          </a:xfrm>
          <a:prstGeom prst="sun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3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77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572264" y="285728"/>
            <a:ext cx="25717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  <a:p>
            <a:pPr algn="ctr"/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Fanny and yOp..!!</a:t>
            </a:r>
            <a:endParaRPr lang="es-MX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5" name="4 Estrella de 7 puntas">
            <a:hlinkClick r:id="rId4" action="ppaction://hlinksldjump"/>
          </p:cNvPr>
          <p:cNvSpPr/>
          <p:nvPr/>
        </p:nvSpPr>
        <p:spPr>
          <a:xfrm>
            <a:off x="7572396" y="5500702"/>
            <a:ext cx="1071570" cy="1143008"/>
          </a:xfrm>
          <a:prstGeom prst="star7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98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Estrella de 5 puntas"/>
          <p:cNvSpPr/>
          <p:nvPr/>
        </p:nvSpPr>
        <p:spPr>
          <a:xfrm rot="19851205">
            <a:off x="6783267" y="360470"/>
            <a:ext cx="2000264" cy="2000264"/>
          </a:xfrm>
          <a:prstGeom prst="star5">
            <a:avLst/>
          </a:prstGeom>
          <a:solidFill>
            <a:schemeClr val="bg2"/>
          </a:solidFill>
          <a:ln>
            <a:solidFill>
              <a:schemeClr val="bg2"/>
            </a:solidFill>
          </a:ln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Estrella de 5 puntas"/>
          <p:cNvSpPr/>
          <p:nvPr/>
        </p:nvSpPr>
        <p:spPr>
          <a:xfrm rot="19851205">
            <a:off x="6817182" y="5222176"/>
            <a:ext cx="859690" cy="935884"/>
          </a:xfrm>
          <a:prstGeom prst="star5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Corazón">
            <a:hlinkClick r:id="rId4" action="ppaction://hlinksldjump"/>
          </p:cNvPr>
          <p:cNvSpPr/>
          <p:nvPr/>
        </p:nvSpPr>
        <p:spPr>
          <a:xfrm>
            <a:off x="7929586" y="5929330"/>
            <a:ext cx="1214414" cy="928670"/>
          </a:xfrm>
          <a:prstGeom prst="heart">
            <a:avLst/>
          </a:prstGeom>
          <a:ln w="381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826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Estrella de 5 puntas"/>
          <p:cNvSpPr/>
          <p:nvPr/>
        </p:nvSpPr>
        <p:spPr>
          <a:xfrm>
            <a:off x="7500958" y="500042"/>
            <a:ext cx="1000132" cy="928694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3 Estrella de 5 puntas"/>
          <p:cNvSpPr/>
          <p:nvPr/>
        </p:nvSpPr>
        <p:spPr>
          <a:xfrm>
            <a:off x="6143636" y="2643182"/>
            <a:ext cx="1143008" cy="1071570"/>
          </a:xfrm>
          <a:prstGeom prst="star5">
            <a:avLst/>
          </a:prstGeom>
          <a:solidFill>
            <a:srgbClr val="CC00CC"/>
          </a:solidFill>
          <a:ln>
            <a:solidFill>
              <a:srgbClr val="CC00CC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Estrella de 5 puntas"/>
          <p:cNvSpPr/>
          <p:nvPr/>
        </p:nvSpPr>
        <p:spPr>
          <a:xfrm>
            <a:off x="7715272" y="4286256"/>
            <a:ext cx="1000132" cy="1000132"/>
          </a:xfrm>
          <a:prstGeom prst="star5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Corazón">
            <a:hlinkClick r:id="rId4" action="ppaction://hlinksldjump"/>
          </p:cNvPr>
          <p:cNvSpPr/>
          <p:nvPr/>
        </p:nvSpPr>
        <p:spPr>
          <a:xfrm>
            <a:off x="7786710" y="5786430"/>
            <a:ext cx="1143008" cy="1071570"/>
          </a:xfrm>
          <a:prstGeom prst="heart">
            <a:avLst/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5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IMG0783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Corazón">
            <a:hlinkClick r:id="rId4" action="ppaction://hlinksldjump"/>
          </p:cNvPr>
          <p:cNvSpPr/>
          <p:nvPr/>
        </p:nvSpPr>
        <p:spPr>
          <a:xfrm>
            <a:off x="7715272" y="5715016"/>
            <a:ext cx="1214414" cy="1142984"/>
          </a:xfrm>
          <a:prstGeom prst="heart">
            <a:avLst/>
          </a:prstGeom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dward-Cullen-twilight-series-3669288-1024-7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214942" y="214290"/>
            <a:ext cx="37862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♥♥Hay esSta tan </a:t>
            </a:r>
            <a:r>
              <a:rPr lang="es-MX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guapO</a:t>
            </a:r>
            <a:r>
              <a:rPr lang="es-MX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 </a:t>
            </a:r>
            <a:r>
              <a:rPr lang="es-MX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edwar</a:t>
            </a:r>
            <a:r>
              <a:rPr lang="es-MX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♥♥</a:t>
            </a:r>
            <a:endParaRPr lang="es-MX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500958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IMG0512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5429256" y="1071546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yOp la nena mOxa.!!</a:t>
            </a:r>
            <a:endParaRPr lang="es-MX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7" name="6 Corazón">
            <a:hlinkClick r:id="rId4" action="ppaction://hlinksldjump"/>
          </p:cNvPr>
          <p:cNvSpPr/>
          <p:nvPr/>
        </p:nvSpPr>
        <p:spPr>
          <a:xfrm>
            <a:off x="7715272" y="5857892"/>
            <a:ext cx="1071570" cy="1000132"/>
          </a:xfrm>
          <a:prstGeom prst="hear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5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strips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660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5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62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500958" y="5643578"/>
            <a:ext cx="1214446" cy="1214422"/>
          </a:xfrm>
          <a:prstGeom prst="hear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5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4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4 Corazón">
            <a:hlinkClick r:id="rId4" action="ppaction://hlinksldjump"/>
          </p:cNvPr>
          <p:cNvSpPr/>
          <p:nvPr/>
        </p:nvSpPr>
        <p:spPr>
          <a:xfrm>
            <a:off x="7572396" y="5714992"/>
            <a:ext cx="1357322" cy="1143008"/>
          </a:xfrm>
          <a:prstGeom prst="heart">
            <a:avLst/>
          </a:prstGeom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4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untitled1.bm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42910" y="571480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Mii amiigO  </a:t>
            </a:r>
            <a:r>
              <a:rPr lang="es-MX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jOvany</a:t>
            </a:r>
            <a:r>
              <a:rPr lang="es-MX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 </a:t>
            </a:r>
            <a:endParaRPr lang="es-MX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6" name="5 Corazón">
            <a:hlinkClick r:id="rId4" action="ppaction://hlinksldjump"/>
          </p:cNvPr>
          <p:cNvSpPr/>
          <p:nvPr/>
        </p:nvSpPr>
        <p:spPr>
          <a:xfrm>
            <a:off x="7572396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5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86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5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93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orazón">
            <a:hlinkClick r:id="rId4" action="ppaction://hlinksldjump"/>
          </p:cNvPr>
          <p:cNvSpPr/>
          <p:nvPr/>
        </p:nvSpPr>
        <p:spPr>
          <a:xfrm>
            <a:off x="7858116" y="5500678"/>
            <a:ext cx="1285884" cy="1357322"/>
          </a:xfrm>
          <a:prstGeom prst="hear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Tm="5000">
    <p:randomBar dir="vert"/>
    <p:sndAc>
      <p:stSnd loop="1"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Personalizado 3">
      <a:dk1>
        <a:sysClr val="windowText" lastClr="000000"/>
      </a:dk1>
      <a:lt1>
        <a:srgbClr val="000000"/>
      </a:lt1>
      <a:dk2>
        <a:srgbClr val="7030A0"/>
      </a:dk2>
      <a:lt2>
        <a:srgbClr val="7030A0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167</TotalTime>
  <Words>23</Words>
  <Application>Microsoft Office PowerPoint</Application>
  <PresentationFormat>Presentación en pantalla (4:3)</PresentationFormat>
  <Paragraphs>7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Metro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>Cibervic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Lanix New</dc:creator>
  <cp:lastModifiedBy>Lanix New</cp:lastModifiedBy>
  <cp:revision>17</cp:revision>
  <dcterms:created xsi:type="dcterms:W3CDTF">2011-06-17T01:12:05Z</dcterms:created>
  <dcterms:modified xsi:type="dcterms:W3CDTF">2011-06-17T03:59:41Z</dcterms:modified>
</cp:coreProperties>
</file>